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7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For the director of music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I take refuge.How then can you say to me:“Flee like a bird to your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ook, the wicked bend their bows;they set their arrows against the stringsto shoot from the shadows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foundations are being destroyed,what can the righteous do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;the Lord is on his heavenly throne.He observes everyone on earth;his eyes examine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amines the righteous,but the wicked, those who love violence,he hates with a pa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wicked he will rainfiery coals and burning sulfur;a scorching wind will be their l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righteous,he loves justice;the upright will see his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2026-08-06T05:00:57Z</dcterms:created>
  <dcterms:modified xsi:type="dcterms:W3CDTF">2026-08-06T05:00:57Z</dcterms:modified>
  <dc:title>Bible.com.au: Psalms 11:1-7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