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454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9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9For the director of music. Of David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, whom I praise,do not remain silen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people who are wicked and deceitfulhave opened their mouths against me;they have spoken against me with lying tongu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ords of hatred they surround me;they attack me without cau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return for my friendship they accuse me,but I am a man of pray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pay me evil for good,and hatred for my friendshi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ppoint someone evil to oppose my enemy;let an accuser stand at his right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is tried, let him be found guilty,and may his prayers condemn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is days be few;may another take his place of leadership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is children be fatherlessand his wife a wido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is children be wandering beggars;may they be driven from their ruined hom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a creditor seize all he has;may strangers plunder the fruits of his labo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no one extend kindness to himor take pity on his fatherless childr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is descendants be cut off,their names blotted out from the next gener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iniquity of his fathers be remembered before the Lord;may the sin of his mother never be blotted ou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ir sins always remain before the Lord,that he may blot out their name from the ea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never thought of doing a kindness,but hounded to death the poorand the needy and the brokenhear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ved to pronounce a curse—may it come back on him.He found no pleasure in blessing—may it be far from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ore cursing as his garment;it entered into his body like water,into his bones like oi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it be like a cloak wrapped about him,like a belt tied forever around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is be the Lord’s payment to my accusers,to those who speak evil of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Sovereign Lord,help me for your name’s sake;out of the goodness of your love, deliver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poor and needy,and my heart is wounded within 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ade away like an evening shadow;I am shaken off like a locus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knees give way from fasting;my body is thin and gaun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n object of scorn to my accusers;when they see me, they shake their hea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me, Lord my God;save me according to your unfailing lov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know that it is your hand,that you, Lord, have done i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y curse, may you bless;may those who attack me be put to shame,but may your servant rejoic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accusers be clothed with disgraceand wrapped in shame as in a cloak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y mouth I will greatly extol the Lord;in the great throng of worshipers I will praise hi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tands at the right hand of the needy,to save their lives from those who would condemn the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2026-11-03T18:05:33Z</dcterms:created>
  <dcterms:modified xsi:type="dcterms:W3CDTF">2026-11-03T18:05:33Z</dcterms:modified>
  <dc:title>Bible.com.au: Psalms 109:1-31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