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931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Manasseh is mine;Ephraim is my helmet,Judah is my scep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basin,on Edom I toss my sandal;over Philistia I shout in triumph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to the fortified city?Who will lead me to Edo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you, God, you who have rejected usand no longer go out with our armie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aid against the enemy,for human help is worth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we will gain the victory,and he will trample down our enem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8A song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, O God, is steadfast;I will sing and make music with all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harp and lyre!I will awaken the daw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among the nations;I will sing of you among the peop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your love, higher than the heavens;your faithfulness reaches to the sk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O God, above the heavens;let your glory be over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 and help us with your right hand,that those you love may be deliv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poken from his sanctuary:“In triumph I will parcel out Shechemand measure off the Valley of Sukko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2026-06-08T10:36:44Z</dcterms:created>
  <dcterms:modified xsi:type="dcterms:W3CDTF">2026-06-08T10:36:44Z</dcterms:modified>
  <dc:title>Bible.com.au: Psalms 108:1-13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