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presProps" Target="presProps.xml"/>
  <Relationship Id="rId50" Type="http://schemas.openxmlformats.org/officeDocument/2006/relationships/viewProps" Target="viewProps.xml"/>
  <Relationship Id="rId5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0874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7:1-4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give thanks to the Lord for his unfailing loveand his wonderful deeds for mankind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satisfies the thirstyand fills the hungry with good thing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sat in darkness, in utter darkness,prisoners suffering in iron chains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y rebelled against God’s commandsand despised the plans of the Most Hig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subjected them to bitter labor;they stumbled, and there was no one to help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cried to the Lord in their trouble,and he saved them from their distres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ought them out of darkness, the utter darkness,and broke away their chain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give thanks to the Lord for his unfailing loveand his wonderful deeds for mankind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breaks down gates of bronzeand cuts through bars of iro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became fools through their rebellious waysand suffered affliction because of their iniquiti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ok VPsalms 107–150Psalm 107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loathed all foodand drew near the gates of deat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cried to the Lord in their trouble,and he saved them from their distres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t out his word and healed them;he rescued them from the grav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give thanks to the Lord for his unfailing loveand his wonderful deeds for mankin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sacrifice thank offeringsand tell of his works with songs of jo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went out on the sea in ships;they were merchants on the mighty water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w the works of the Lord,his wonderful deeds in the deep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spoke and stirred up a tempestthat lifted high the wave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ounted up to the heavens and went down to the depths;in their peril their courage melted away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eeled and staggered like drunkards;they were at their wits’ en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anks to the Lord, for he is good;his love endures forever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cried out to the Lord in their trouble,and he brought them out of their distres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tilled the storm to a whisper;the waves of the sea were hushe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glad when it grew calm,and he guided them to their desired haven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give thanks to the Lord for his unfailing loveand his wonderful deeds for mankin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exalt him in the assembly of the peopleand praise him in the council of the elder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urned rivers into a desert,flowing springs into thirsty ground,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ruitful land into a salt waste,because of the wickedness of those who lived there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urned the desert into pools of waterand the parched ground into flowing springs;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he brought the hungry to live,and they founded a city where they could settle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owed fields and planted vineyardsthat yielded a fruitful harvest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redeemed of the Lord tell their story—those he redeemed from the hand of the foe,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lessed them, and their numbers greatly increased,and he did not let their herds diminish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ir numbers decreased, and they were humbledby oppression, calamity and sorrow;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ho pours contempt on noblesmade them wander in a trackless waste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lifted the needy out of their afflictionand increased their families like flocks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upright see and rejoice,but all the wicked shut their mouths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one who is wise heed these thingsand ponder the loving deeds of the Lord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he gathered from the lands,from east and west, from north and sou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wandered in desert wastelands,finding no way to a city where they could settl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hungry and thirsty,and their lives ebbed aw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cried out to the Lord in their trouble,and he delivered them from their distres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d them by a straight wayto a city where they could sett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4">
  <a:themeElements>
    <a:clrScheme name="Theme9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2026-06-22T01:41:15Z</dcterms:created>
  <dcterms:modified xsi:type="dcterms:W3CDTF">2026-06-22T01:41:15Z</dcterms:modified>
  <dc:title>Bible.com.au: Psalms 107:1-43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