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6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6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aved them for his name’s sake,to make his mighty power kn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buked the Red Sea, and it dried up;he led them through the depths as through a dese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d them from the hand of the foe;from the hand of the enemy he redeemed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vered their adversaries;not one of them surviv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believed his promisesand sang his pra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oon forgot what he had doneand did not wait for his plan to unf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 they gave in to their craving;in the wilderness they put God to the te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ave them what they asked for,but sent a wasting disease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mp they grew envious of Mosesand of Aaron, who was consecrated to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opened up and swallowed Dathan;it buried the company of Abir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blazed among their followers;a flame consumed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oreb they made a calfand worshiped an idol cast from met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xchanged their glorious Godfor an image of a bull, which eats gra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got the God who saved them,who had done great things in Egyp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racles in the land of Hamand awesome deeds by the Red Se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aid he would destroy them—had not Moses, his chosen one,stood in the breach before himto keep his wrath from destroying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despised the pleasant land;they did not believe his promi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umbled in their tentsand did not obey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wore to them with uplifted handthat he would make them fall in the wildernes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descendants fall among the nationsand scatter them throughout the la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Give thanks to the Lord, for he is good;his love endures for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yoked themselves to the Baal of Peorand ate sacrifices offered to lifeless god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oused the Lord’s anger by their wicked deeds,and a plague broke out among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nehas stood up and intervened,and the plague was check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credited to him as righteousnessfor endless generations to co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aters of Meribah they angered the Lord,and trouble came to Moses because of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belled against the Spirit of God,and rash words came from Moses’ lip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estroy the peoplesas the Lord had commanded them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mingled with the nationsand adopted their custo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rshiped their idols,which became a snare to the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d their sonsand their daughters to false go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proclaim the mighty acts of the Lordor fully declare his prais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ed innocent blood,the blood of their sons and daughters,whom they sacrificed to the idols of Canaan,and the land was desecrated by their blo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filed themselves by what they did;by their deeds they prostituted themselve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ord was angry with his peopleand abhorred his inheritanc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into the hands of the nations,and their foes ruled over the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nemies oppressed themand subjected them to their power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imes he delivered them,but they were bent on rebellionand they wasted away in their sin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took note of their distresswhen he heard their cry;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sake he remembered his covenantand out of his great love he relente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d all who held them captiveto show them mercy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 our God,and gather us from the nations,that we may give thanks to your holy nameand glory in your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act justly,who always do what is righ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Let all the people say, “Amen!”Praise the Lor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e, Lord, when you show favor to your people,come to my aid when you save them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enjoy the prosperity of your chosen ones,that I may share in the joy of your nationand join your inheritance in giving prai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inned, even as our ancestors did;we have done wrong and acted wicked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ancestors were in Egypt,they gave no thought to your miracles;they did not remember your many kindnesses,and they rebelled by the sea, the Red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2026-07-22T09:27:05Z</dcterms:created>
  <dcterms:modified xsi:type="dcterms:W3CDTF">2026-07-22T09:27:05Z</dcterms:modified>
  <dc:title>Bible.com.au: Psalms 106:1-48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