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4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5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embers his covenant forever,the promise he made, for a thousand generation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venant he made with Abraham,the oath he swore to Isaac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nfirmed it to Jacob as a decree,to Israel as an everlasting covenant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o you I will give the land of Canaanas the portion you will inherit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were but few in number,few indeed, and strangers in it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ndered from nation to nation,from one kingdom to ano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lowed no one to oppress them;for their sake he rebuked kings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touch my anointed ones;do my prophets no harm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lled down famine on the landand destroyed all their supplies of food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nt a man before them—Joseph, sold as a sl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uised his feet with shackles,his neck was put in iron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what he foretold came to pass,till the word of the Lord proved him tru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ent and released him,the ruler of peoples set him fr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him master of his household,ruler over all he possessed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instruct his princes as he pleasedand teach his elders wisd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srael entered Egypt;Jacob resided as a foreigner in the land of Ha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de his people very fruitful;he made them too numerous for their foes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earts he turned to hate his people,to conspire against his serva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Moses his servant,and Aaron, whom he had chos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erformed his signs among them,his wonders in the land of Ha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praise to the Lord, proclaim his name;make known among the nations what he has don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darkness and made the land dark—for had they not rebelled against his word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waters into blood,causing their fish to di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and teemed with frogs,which went up into the bedrooms of their rule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oke, and there came swarms of flies,and gnats throughout their countr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rain into hail,with lightning throughout their land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down their vines and fig treesand shattered the trees of their countr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oke, and the locusts came,grasshoppers without number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te up every green thing in their land,ate up the produce of their soil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truck down all the firstborn in their land,the firstfruits of all their manho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out Israel, laden with silver and gold,and from among their tribes no one falt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him, sing praise to him;tell of all his wonderful act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glad when they left,because dread of Israel had fallen on the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 out a cloud as a covering,and a fire to give light at nigh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sked, and he brought them quail;he fed them well with the bread of heave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ed the rock, and water gushed out;it flowed like a river in the desert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membered his holy promisegiven to his servant Abraha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out his people with rejoicing,his chosen ones with shouts of joy;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the lands of the nations,and they fell heir to what others had toiled for—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ight keep his preceptsand observe his laws.Praise the Lord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in his holy name;let the hearts of those who seek the Lord rej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o the Lord and his strength;seek his face alway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wonders he has done,his miracles, and the judgments he pronounce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is servants, the descendants of Abraham,his chosen ones, the children of Jacob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Lord our God;his judgments are in all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2026-08-01T09:05:31Z</dcterms:created>
  <dcterms:modified xsi:type="dcterms:W3CDTF">2026-08-01T09:05:31Z</dcterms:modified>
  <dc:title>Bible.com.au: Psalms 105:1-45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