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53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2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day long my enemies taunt me;those who rail against me use my name as a curs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eat ashes as my foodand mingle my drink with tears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your great wrath,for you have taken me up and thrown me asid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are like the evening shadow;I wither away like gra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Lord, sit enthroned forever;your renown endures through all generatio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arise and have compassion on Zion,for it is time to show favor to her;the appointed time has co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r stones are dear to your servants;her very dust moves them to pi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will fear the name of the Lord,all the kings of the earth will revere your glor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rebuild Zionand appear in his glor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respond to the prayer of the destitute;he will not despise their ple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2A prayer of an afflicted person who has grown weak and pours out a lament before the Lor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s be written for a future generation,that a people not yet created may praise the Lord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Lord looked down from his sanctuary on high,from heaven he viewed the earth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ear the groans of the prisonersand release those condemned to death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name of the Lord will be declared in Zionand his praise in Jerusalem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peoples and the kingdomsassemble to worship the Lo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urse of my life he broke my strength;he cut short my day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said:“Do not take me away, my God, in the midst of my days;your years go on through all generatio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beginning you laid the foundations of the earth,and the heavens are the work of your hand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perish, but you remain;they will all wear out like a garment.Like clothing you will change themand they will be discard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remain the same,and your years will never e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Lord;let my cry for help come to yo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ldren of your servants will live in your presence;their descendants will be established before you.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hide your face from mewhen I am in distress.Turn your ear to me;when I call, answer me quick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days vanish like smoke;my bones burn like glowing emb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blighted and withered like grass;I forget to eat my fo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distress I groan aloudand am reduced to skin and bon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like a desert owl,like an owl among the rui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e awake; I have becomelike a bird alone on a roof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2026-08-06T01:18:12Z</dcterms:created>
  <dcterms:modified xsi:type="dcterms:W3CDTF">2026-08-06T01:18:12Z</dcterms:modified>
  <dc:title>Bible.com.au: Psalms 102:1-28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