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5549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02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day long my enemies taunt me;those who rail against me use my name as a curs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eat ashes as my foodand mingle my drink with tear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your great wrath,for you have taken me up and thrown me asid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days are like the evening shadow;I wither away like gr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, Lord, sit enthroned forever;your renown endures through all generation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arise and have compassion on Zion,for it is time to show favor to her;the appointed time has co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r stones are dear to your servants;her very dust moves them to pi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ations will fear the name of the Lord,all the kings of the earth will revere your glor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will rebuild Zionand appear in his glor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respond to the prayer of the destitute;he will not despise their plea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02A prayer of an afflicted person who has grown weak and pours out a lament before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is be written for a future generation,that a people not yet created may praise the Lord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Lord looked down from his sanctuary on high,from heaven he viewed the earth,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ear the groans of the prisonersand release those condemned to death.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name of the Lord will be declared in Zionand his praise in Jerusalem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peoples and the kingdomsassemble to worship the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course of my life he broke my strength;he cut short my day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id:“Do not take me away, my God, in the midst of my days;your years go on through all generation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beginning you laid the foundations of the earth,and the heavens are the work of your h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perish, but you remain;they will all wear out like a garment.Like clothing you will change themand they will be discard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remain the same,and your years will never e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Lord;let my cry for help come to you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hildren of your servants will live in your presence;their descendants will be established before you.”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hide your face from mewhen I am in distress.Turn your ear to me;when I call, answer me quickl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y days vanish like smoke;my bones burn like glowing emb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heart is blighted and withered like grass;I forget to eat my foo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my distress I groan aloudand am reduced to skin and bon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like a desert owl,like an owl among the ruin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lie awake; I have becomelike a bird alone on a roo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2026-06-06T09:46:58Z</dcterms:created>
  <dcterms:modified xsi:type="dcterms:W3CDTF">2026-06-06T09:46:58Z</dcterms:modified>
  <dc:title>Bible.com.au: Psalms 102:1-28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