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3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1Of David.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your love and justice;to you, Lord, I will sing prais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careful to lead a blameless life—when will you come to me?I will conduct the affairs of my housewith a blameless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look with approvalon anything that is vile.I hate what faithless people do;I will have no part in 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rverse of heart shall be far from me;I will have nothing to do with what is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slanders their neighbor in secret,I will put to silence;whoever has haughty eyes and a proud heart,I will not toler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will be on the faithful in the land,that they may dwell with me;the one whose walk is blamelesswill minister to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ho practices deceitwill dwell in my house;no one who speaks falselywill stand in my prese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orning I will put to silenceall the wicked in the land;I will cut off every evildoer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2026-10-03T21:15:02Z</dcterms:created>
  <dcterms:modified xsi:type="dcterms:W3CDTF">2026-10-03T21:15:02Z</dcterms:modified>
  <dc:title>Bible.com.au: Psalms 101:1-8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