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orning I will put to silenceall the wicked in the land;I will cut off every evildoer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1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your love and justice;to you, Lord, I will sing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careful to lead a blameless life—when will you come to me?I will conduct the affairs of my housewith a blameless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look with approvalon anything that is vile.I hate what faithless people do;I will have no part i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verse of heart shall be far from me;I will have nothing to do with what is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landers their neighbor in secret,I will put to silence;whoever has haughty eyes and a proud heart,I will not toler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will be on the faithful in the land,that they may dwell with me;the one whose walk is blamelesswill minister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practices deceitwill dwell in my house;no one who speaks falselywill stand in my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2026-06-09T23:12:15Z</dcterms:created>
  <dcterms:modified xsi:type="dcterms:W3CDTF">2026-06-09T23:12:15Z</dcterms:modified>
  <dc:title>Bible.com.au: Psalms 101:1-8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