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2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0A psalm. For giving grateful pra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for joy to the Lord, all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ship the Lord with gladness;come before him with joyful so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that the Lord is God.It is he who made us, and we are his;we are his people, the sheep of his past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his gates with thanksgivingand his courts with praise;give thanks to him and praise his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good and his love endures forever;his faithfulness continues through all gener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2026-09-20T17:36:04Z</dcterms:created>
  <dcterms:modified xsi:type="dcterms:W3CDTF">2026-09-20T17:36:04Z</dcterms:modified>
  <dc:title>Bible.com.au: Psalms 100:1-5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