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29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0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00A psalm. For giving grateful prais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t for joy to the Lord, all the ear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rship the Lord with gladness;come before him with joyful song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that the Lord is God.It is he who made us, and we are his;we are his people, the sheep of his pastu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ter his gates with thanksgivingand his courts with praise;give thanks to him and praise his n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 good and his love endures forever;his faithfulness continues through all generatio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2026-07-26T06:18:40Z</dcterms:created>
  <dcterms:modified xsi:type="dcterms:W3CDTF">2026-07-26T06:18:40Z</dcterms:modified>
  <dc:title>Bible.com.au: Psalms 100:1-5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