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034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0A psalm. For giving grateful prais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the Lord, all the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rship the Lord with gladness;come before him with joyful so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that the Lord is God.It is he who made us, and we are his;we are his people, the sheep of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er his gates with thanksgivingand his courts with praise;give thanks to him and praise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ood and his love endures forever;his faithfulness continues through all generatio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2026-05-26T09:20:22Z</dcterms:created>
  <dcterms:modified xsi:type="dcterms:W3CDTF">2026-05-26T09:20:22Z</dcterms:modified>
  <dc:title>Bible.com.au: Psalms 100:1-5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