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5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Psalms 1–41Psalm 1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who does not walk in step with the wickedor stand in the way that sinners takeor sit in the company of mocker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e delight is in the law of the Lord,and who meditates on his law day and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person is like a tree planted by streams of water,which yields its fruit in seasonand whose leaf does not wither—whatever they do prosp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so the wicked!They are like chaffthat the wind blows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wicked will not stand in the judgment,nor sinners in the assembly of the 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atches over the way of the righteous,but the way of the wicked leads to de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2026-06-09T23:55:03Z</dcterms:created>
  <dcterms:modified xsi:type="dcterms:W3CDTF">2026-06-09T23:55:03Z</dcterms:modified>
  <dc:title>Bible.com.au: Psalms 1:1-6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