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e delight is in the law of the Lord,and who meditates on his law day and n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2026-10-05T16:43:47Z</dcterms:created>
  <dcterms:modified xsi:type="dcterms:W3CDTF">2026-10-05T16:43:47Z</dcterms:modified>
  <dc:title>Bible.com.au: Psalms 1:2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