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: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e delight is in the law of the Lord,and who meditates on his law day and ni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2026-06-04T07:09:42Z</dcterms:created>
  <dcterms:modified xsi:type="dcterms:W3CDTF">2026-06-04T07:09:42Z</dcterms:modified>
  <dc:title>Bible.com.au: Psalm 1:2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