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19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buke mockers or they will hate you;rebuke the wise and they will lo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 the wise and they will be wiser still;teach the righteous and they will add to their learn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,and knowledge of the Holy One is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rough wisdom your days will be many,and years will be added to you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ise, your wisdom will reward you;if you are a mocker, you alone will suff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an unruly woman;she is simple and knows noth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its at the door of her house,on a seat at the highest point of the cit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out to those who pass by,who go straight on their wa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all who are simple come to my house!”To those who have no sense she s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olen water is sweet;food eaten in secret is delicious!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vitations of Wisdom and Fol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ittle do they know that the dead are there,that her guests are deep in the realm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s built her house;she has set up its seven pill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prepared her meat and mixed her wine;she has also set her t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sent out her servants, and she callsfrom the highest point of the cit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all who are simple come to my house!”To those who have no sense she 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eat my foodand drink the wine I have mix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your simple ways and you will live;walk in the way of insight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rrects a mocker invites insults;whoever rebukes the wicked incurs abu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2026-05-20T05:41:31Z</dcterms:created>
  <dcterms:modified xsi:type="dcterms:W3CDTF">2026-05-20T05:41:31Z</dcterms:modified>
  <dc:title>Bible.com.au: Proverbs 9:1-18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