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presProps" Target="presProps.xml"/>
  <Relationship Id="rId43" Type="http://schemas.openxmlformats.org/officeDocument/2006/relationships/viewProps" Target="viewProps.xml"/>
  <Relationship Id="rId4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5480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8:1-3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sdom’s Call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es not wisdom call out?Does not understanding raise her voice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the highest point along the way,where the paths meet, she takes her stand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side the gate leading into the city,at the entrance, she cries aloud: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To you, O people, I call out;I raise my voice to all mankin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ho are simple, gain prudence;you who are foolish, set your hearts on i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sten, for I have trustworthy things to say;I open my lips to speak what is righ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mouth speaks what is true,for my lips detest wickednes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e words of my mouth are just;none of them is crooked or pervers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the discerning all of them are right;they are upright to those who have found knowledg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hoose my instruction instead of silver,knowledge rather than choice gold,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isdom is more precious than rubies,and nothing you desire can compare with her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I, wisdom, dwell together with prudence;I possess knowledge and discretio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fear the Lord is to hate evil;I hate pride and arrogance,evil behavior and perverse speech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unsel and sound judgment are mine;I have insight, I have power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me kings reignand rulers issue decrees that are just;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me princes govern,and nobles—all who rule on earth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love those who love me,and those who seek me find m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me are riches and honor,enduring wealth and prosperity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fruit is better than fine gold;what I yield surpasses choice silver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lk in the way of righteousness,along the paths of justice,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stowing a rich inheritance on those who love meand making their treasuries full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The Lord brought me forth as the first of his works,before his deeds of old;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s formed long ages ago,at the very beginning, when the world came to b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re were no watery depths, I was given birth,when there were no springs overflowing with water;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fore the mountains were settled in place,before the hills, I was given birth,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fore he made the world or its fieldsor any of the dust of the earth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s there when he set the heavens in place,when he marked out the horizon on the face of the deep,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he established the clouds aboveand fixed securely the fountains of the deep,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he gave the sea its boundaryso the waters would not overstep his command,and when he marked out the foundations of the earth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 was constantly at his side.I was filled with delight day after day,rejoicing always in his presence,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joicing in his whole worldand delighting in mankind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Now then, my children, listen to me;blessed are those who keep my ways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sten to my instruction and be wise;do not disregard it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are those who listen to me,watching daily at my doors,waiting at my doorway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se who find me find lifeand receive favor from the Lord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ose who fail to find me harm themselves;all who hate me love death.”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0">
  <a:themeElements>
    <a:clrScheme name="Theme10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2026-09-23T04:42:15Z</dcterms:created>
  <dcterms:modified xsi:type="dcterms:W3CDTF">2026-09-23T04:42:15Z</dcterms:modified>
  <dc:title>Bible.com.au: Proverbs 8:1-36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