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750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6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it stores its provisions in summerand gathers its food at harves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l you lie there, you sluggard?When will you get up from your sleep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ittle sleep, a little slumber,a little folding of the hands to rest—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overty will come on you like a thiefand scarcity like an armed ma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roublemaker and a villain,who goes about with a corrupt mouth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inks maliciously with his eye,signals with his feetand motions with his fingers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plots evil with deceit in his heart—he always stirs up conflic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disaster will overtake him in an instant;he will suddenly be destroyed—without remed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six things the Lord hates,seven that are detestable to him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ughty eyes,a lying tongue,hands that shed innocent blood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rnings Against Foll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heart that devises wicked schemes,feet that are quick to rush into evil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lse witness who pours out liesand a person who stirs up conflict in the community.Warning Against Adultery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keep your father’s commandand do not forsake your mother’s teaching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nd them always on your heart;fasten them around your neck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walk, they will guide you;when you sleep, they will watch over you;when you awake, they will speak to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command is a lamp,this teaching is a light,and correction and instructionare the way to life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ing you from your neighbor’s wife,from the smooth talk of a wayward woma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lust in your heart after her beautyor let her captivate you with her eye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prostitute can be had for a loaf of bread,but another man’s wife preys on your very lif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a man scoop fire into his lapwithout his clothes being burned?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if you have put up security for your neighbor,if you have shaken hands in pledge for a stranger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a man walk on hot coalswithout his feet being scorched?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s he who sleeps with another man’s wife;no one who touches her will go unpunishe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do not despise a thief if he stealsto satisfy his hunger when he is starving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if he is caught, he must pay sevenfold,though it costs him all the wealth of his hous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 man who commits adultery has no sense;whoever does so destroys himself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ows and disgrace are his lot,and his shame will never be wiped away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jealousy arouses a husband’s fury,and he will show no mercy when he takes reveng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ot accept any compensation;he will refuse a bribe, however great it is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been trapped by what you said,ensnared by the words of your mou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do this, my son, to free yourself,since you have fallen into your neighbor’s hands:Go—to the point of exhaustion—and give your neighbor no rest!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ow no sleep to your eyes,no slumber to your eyeli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ee yourself, like a gazelle from the hand of the hunter,like a bird from the snare of the fowl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to the ant, you sluggard;consider its ways and be wise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has no commander,no overseer or ruler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3">
  <a:themeElements>
    <a:clrScheme name="Theme7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2026-06-06T15:12:17Z</dcterms:created>
  <dcterms:modified xsi:type="dcterms:W3CDTF">2026-06-06T15:12:17Z</dcterms:modified>
  <dc:title>Bible.com.au: Proverbs 6:1-35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