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o a path far from her,do not go near the door of her hou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you lose your honor to othersand your dignity to one who is cru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feast on your wealthand your toil enrich the house of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d of your life you will groan,when your flesh and body are sp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ay, “How I hated discipline!How my heart spurned correctio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not obey my teachersor turn my ear to my instruc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soon in serious troublein the assembly of God’s peopl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 from your own cistern,running water from your own we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springs overflow in the streets,your streams of water in the public squar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yours alone,never to be shared with 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Adult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ountain be blessed,and may you rejoice in the wife of your yo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ving doe, a graceful deer—may her breasts satisfy you always,may you ever be intoxicated with her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n, be intoxicated with another man’s wife?Why embrace the bosom of a wayward woma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ways are in full view of the Lord,and he examines all your path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deeds of the wicked ensnare them;the cords of their sins hold them fa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discipline they will die,led astray by their own great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my wisdom,turn your ear to my words of ins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ay maintain discretionand your lips may preserve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the adulterous woman drip honey,and her speech is smoother than oil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end she is bitter as gall,sharp as a double-edged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her steps lead straight to the gra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ves no thought to the way of life;her paths wander aimlessly, but she does not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my sons, listen to me;do not turn aside from what I s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2026-08-12T08:53:38Z</dcterms:created>
  <dcterms:modified xsi:type="dcterms:W3CDTF">2026-08-12T08:53:38Z</dcterms:modified>
  <dc:title>Bible.com.au: Proverbs 5:1-23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