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7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 at Any Co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s, to a father’s instruction;pay attention and gain understand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ive you sound learning,so do not forsake my teac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oo was a son to my father,still tender, and cherished by my m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aught me, and he said to me,“Take hold of my words with all your heart;keep my commands, and you will li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, get understanding;do not forget my words or turn away from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orsake wisdom, and she will protect you;love her, and she will watch ove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wisdom is this: Get wisdom.Though it cost all you have, get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erish her, and she will exalt you;embrace her, and she will honor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give you a garland to grace your headand present you with a glorious crow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accept what I say,and the years of your life will be man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struct you in the way of wisdomand lead you along straight path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alk, your steps will not be hampered;when you run, you will not stum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on to instruction, do not let it go;guard it well, for it is your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et foot on the path of the wickedor walk in the way of evildo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it, do not travel on it;turn from it and go on your 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cannot rest until they do evil;they are robbed of sleep till they make someone stum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at the bread of wickednessand drink the wine of viole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 of the righteous is like the morning sun,shining ever brighter till the full light of d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ay of the wicked is like deep darkness;they do not know what makes them stum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ay attention to what I say;turn your ear to my wor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m out of your sight,keep them within your hear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life to those who find themand health to one’s whole bod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all else, guard your heart,for everything you do flows from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mouth free of perversity;keep corrupt talk far from your lip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eyes look straight ahead;fix your gaze directly before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careful thought to the paths for your feetand be steadfast in all your way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urn to the right or the left;keep your foot from 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2026-10-19T14:53:16Z</dcterms:created>
  <dcterms:modified xsi:type="dcterms:W3CDTF">2026-10-19T14:53:16Z</dcterms:modified>
  <dc:title>Bible.com.au: Proverbs 4:1-27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