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500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4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erish her, and she will exalt you;embrace her, and she will honor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will give you a garland to grace your headand present you with a glorious crown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, accept what I say,and the years of your life will be man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instruct you in the way of wisdomand lead you along straight path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alk, your steps will not be hampered;when you run, you will not stumbl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 on to instruction, do not let it go;guard it well, for it is your l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set foot on the path of the wickedor walk in the way of evildoer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oid it, do not travel on it;turn from it and go on your wa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cannot rest until they do evil;they are robbed of sleep till they make someone stumbl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at the bread of wickednessand drink the wine of violenc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 at Any Cost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ath of the righteous is like the morning sun,shining ever brighter till the full light of da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way of the wicked is like deep darkness;they do not know what makes them stum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pay attention to what I say;turn your ear to my word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m out of your sight,keep them within your heart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are life to those who find themand health to one’s whole body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ve all else, guard your heart,for everything you do flows from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eep your mouth free of perversity;keep corrupt talk far from your lip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eyes look straight ahead;fix your gaze directly before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careful thought to the paths for your feetand be steadfast in all your way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turn to the right or the left;keep your foot from evil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s, to a father’s instruction;pay attention and gain understanding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give you sound learning,so do not forsake my teach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too was a son to my father,still tender, and cherished by my mothe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taught me, and he said to me,“Take hold of my words with all your heart;keep my commands, and you will liv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wisdom, get understanding;do not forget my words or turn away from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forsake wisdom, and she will protect you;love her, and she will watch over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beginning of wisdom is this: Get wisdom.Though it cost all you have, get understand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5">
  <a:themeElements>
    <a:clrScheme name="Theme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2026-06-23T16:56:43Z</dcterms:created>
  <dcterms:modified xsi:type="dcterms:W3CDTF">2026-06-23T16:56:43Z</dcterms:modified>
  <dc:title>Bible.com.au: Proverbs 4:1-27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