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20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. 4: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pay attention to what I say;turn your ear to my word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2026-06-24T10:09:14Z</dcterms:created>
  <dcterms:modified xsi:type="dcterms:W3CDTF">2026-06-24T10:09:14Z</dcterms:modified>
  <dc:title>Bible.com.au: Prov. 4:20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