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22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0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falsehood and lies far from me;give me neither poverty nor riches,but give me only my daily br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wise, I may have too much and disown youand say, ‘Who is the Lord?’Or I may become poor and steal,and so dishonor the name of my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not slander a servant to their master,or they will curse you, and you will pay for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are those who curse their fathersand do not bless their mother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pure in their own eyesand yet are not cleansed of their filth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se eyes are ever so haughty,whose glances are so disdainful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se teeth are swordsand whose jaws are set with knivesto devour the poor from the earthand the needy from among manki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eech has two daughters.‘Give! Give!’ they cry.“There are three things that are never satisfied,four that never say, ‘Enough!’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veand the barren womb;land, which is never satisfied with water,and fire, which never says, ‘Enough!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eye that mocks a father,that scorns an aged mother,will be pecked out by the ravens of the valley,will be eaten by the vultur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s of Agu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are three things that are too amazing for me,four that I do not understan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an eagle in the sky,the way of a snake on a rock,the way of a ship on the high seas,and the way of a man with a young wom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the way of an adulterous woman:She eats and wipes her mouthand says, ‘I’ve done nothing wrong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nder three things the earth trembles,under four it cannot bear up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who becomes king,a godless fool who gets plenty to eat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ontemptible woman who gets married,and a servant who displaces her mistr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our things on earth are small,yet they are extremely wise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ts are creatures of little strength,yet they store up their food in the summer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yraxes are creatures of little power,yet they make their home in the crags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custs have no king,yet they advance together in rank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yings of Agur son of Jakeh—an inspired utterance.This man’s utterance to Ithiel:“I am weary, God,but I can prevai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zard can be caught with the hand,yet it is found in kings’ palac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are three things that are stately in their stride,four that move with stately bearing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on, mighty among beasts, who retreats before nothing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trutting rooster,a he-goat,and a king secure against revol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you play the fool and exalt yourself,or if you plan evil,clap your hand over your mouth!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churning cream produces butter,and as twisting the nose produces blood,so stirring up anger produces strife.”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am only a brute, not a man;I do not have human understand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learned wisdom,nor have I attained to the knowledge of the Holy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gone up to heaven and come down?Whose hands have gathered up the wind?Who has wrapped up the waters in a cloak?Who has established all the ends of the earth?What is his name, and what is the name of his son?Surely you know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very word of God is flawless;he is a shield to those who take refuge i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dd to his words,or he will rebuke you and prove you a lia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wo things I ask of you, Lord;do not refuse me before I die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2026-05-23T17:06:05Z</dcterms:created>
  <dcterms:modified xsi:type="dcterms:W3CDTF">2026-05-23T17:06:05Z</dcterms:modified>
  <dc:title>Bible.com.au: Proverbs 30:1-33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