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2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. 30:7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wo things I ask of you, Lord;do not refuse me before I die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falsehood and lies far from me;give me neither poverty nor riches,but give me only my daily brea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wise, I may have too much and disown youand say, ‘Who is the Lord?’Or I may become poor and steal,and so dishonor the name of my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2026-06-04T07:10:15Z</dcterms:created>
  <dcterms:modified xsi:type="dcterms:W3CDTF">2026-06-04T07:10:15Z</dcterms:modified>
  <dc:title>Bible.com.au: Prov. 30:7-9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