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ring health to your bodyand nourishment to your b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with your wealth,with the firstfruits of all your crop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barns will be filled to overflowing,and your vats will brim over with new w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despise the Lord’s discipline,and do not resent his rebuk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disciplines those he loves,as a father the son he delights 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find wisdom,those who gain understanding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more profitable than silverand yields better returns 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more precious than rubies;nothing you desire can compare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fe is in her right hand;in her left hand are riches and hon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ays are pleasant ways,and all her paths ar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Bestows Well-Be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tree of life to those who take hold of her;those who hold her fast will be bless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isdom the Lord laid the earth’s foundations,by understanding he set the heavens in place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knowledge the watery depths were divided,and the clouds let drop the de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let wisdom and understanding out of your sight,preserve sound judgment and discretion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life for you,an ornament to grace your nec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go on your way in safety,and your foot will not stu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lie down, you will not be afraid;when you lie down, your sleep will be swe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 fear of sudden disasteror of the ruin that overtakes the wicke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be at your sideand will keep your foot from being sna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ithhold good from those to whom it is due,when it is in your power to ac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forget my teaching,but keep my commands in your hear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 to your neighbor,“Come back tomorrow and I’ll give it to you”—when you already have it with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lot harm against your neighbor,who lives trustfully nea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ccuse anyone for no reason—when they have done you no har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nvy the violentor choose any of their way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detests the perversebut takes the upright into his confiden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urse is on the house of the wicked,but he blesses the home of the righteo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s proud mockersbut shows favor to the humble and oppress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herit honor,but fools get only sha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prolong your life many yearsand bring you peace and prosper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and faithfulness never leave you;bind them around your neck,write them on the tablet of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win favor and a good namein the sight of God and ma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your heartand lean not on your own understandi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your ways submit to him,and he will make your paths stra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wise in your own eyes;fear the Lord and shun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2026-06-23T04:44:39Z</dcterms:created>
  <dcterms:modified xsi:type="dcterms:W3CDTF">2026-06-23T04:44:39Z</dcterms:modified>
  <dc:title>Bible.com.au: Proverbs 3:1-35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