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4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3:7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wise in your own eyes;fear the Lord and shun ev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bring health to your bodyand nourishment to your bon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2026-08-23T15:13:00Z</dcterms:created>
  <dcterms:modified xsi:type="dcterms:W3CDTF">2026-08-23T15:13:00Z</dcterms:modified>
  <dc:title>Bible.com.au: Prov. 3:7-8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