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presProps" Target="presProps.xml"/>
  <Relationship Id="rId8" Type="http://schemas.openxmlformats.org/officeDocument/2006/relationships/viewProps" Target="viewProps.xml"/>
  <Relationship Id="rId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6931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. 3:7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be wise in your own eyes;fear the Lord and shun evil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will bring health to your bodyand nourishment to your bone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5">
  <a:themeElements>
    <a:clrScheme name="Theme6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2026-06-04T06:04:03Z</dcterms:created>
  <dcterms:modified xsi:type="dcterms:W3CDTF">2026-06-04T06:04:03Z</dcterms:modified>
  <dc:title>Bible.com.au: Prov. 3:7-8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