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3:5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your heartand lean not on your own understanding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your ways submit to him,and he will make your paths stra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2026-06-04T06:04:06Z</dcterms:created>
  <dcterms:modified xsi:type="dcterms:W3CDTF">2026-06-04T06:04:06Z</dcterms:modified>
  <dc:title>Bible.com.au: Prov. 3:5-6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