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14944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29:1-2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ever remains stiff-necked after many rebukeswill suddenly be destroyed—without remedy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righteous thrive, the people rejoice;when the wicked rule, the people groa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an who loves wisdom brings joy to his father,but a companion of prostitutes squanders his wealt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justice a king gives a country stability,but those who are greedy for bribes tear it dow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flatter their neighborsare spreading nets for their fee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ildoers are snared by their own sin,but the righteous shout for joy and are gla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 care about justice for the poor,but the wicked have no such concer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ckers stir up a city,but the wise turn away ange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 wise person goes to court with a fool,the fool rages and scoffs, and there is no peac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loodthirsty hate a person of integrityand seek to kill the uprigh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ols give full vent to their rage,but the wise bring calm in the en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 ruler listens to lies,all his officials become wicke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oor and the oppressor have this in common:The Lord gives sight to the eyes of both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 king judges the poor with fairness,his throne will be established foreve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rod and a reprimand impart wisdom,but a child left undisciplined disgraces its mothe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wicked thrive, so does sin,but the righteous will see their downfall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scipline your children, and they will give you peace;they will bring you the delights you desir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 there is no revelation, people cast off restraint;but blessed is the one who heeds wisdom’s instructio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rvants cannot be corrected by mere words;though they understand, they will not respon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you see someone who speaks in haste?There is more hope for a fool than for them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ervant pampered from youthwill turn out to be insolent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angry person stirs up conflict,and a hot-tempered person commits many sin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ide brings a person low,but the lowly in spirit gain honor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ccomplices of thieves are their own enemies;they are put under oath and dare not testify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ear of man will prove to be a snare,but whoever trusts in the Lord is kept saf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seek an audience with a ruler,but it is from the Lord that one gets justice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 detest the dishonest;the wicked detest the upright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8">
  <a:themeElements>
    <a:clrScheme name="Theme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2026-10-04T16:59:34Z</dcterms:created>
  <dcterms:modified xsi:type="dcterms:W3CDTF">2026-10-04T16:59:34Z</dcterms:modified>
  <dc:title>Bible.com.au: Proverbs 29:1-27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