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98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9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wise person goes to court with a fool,the fool rages and scoffs, and there is no pe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oodthirsty hate a person of integrityand seek to kill the upr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give full vent to their rage,but the wise bring calm in the 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ruler listens to lies,all his officials become 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nd the oppressor have this in common:The Lord gives sight to the eyes of bo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king judges the poor with fairness,his throne will be established for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od and a reprimand impart wisdom,but a child left undisciplined disgraces its mo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thrive, so does sin,but the righteous will see their downf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ipline your children, and they will give you peace;they will bring you the delights you desi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is no revelation, people cast off restraint;but blessed is the one who heeds wisdom’s instruc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remains stiff-necked after many rebukeswill suddenly be destroyed—without remed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 cannot be corrected by mere words;though they understand, they will not respo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ee someone who speaks in haste?There is more hope for a fool than for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 pampered from youthwill turn out to be insole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ngry person stirs up conflict,and a hot-tempered person commits many s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de brings a person low,but the lowly in spirit gain hono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ccomplices of thieves are their own enemies;they are put under oath and dare not testif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of man will prove to be a snare,but whoever trusts in the Lord is kept sa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seek an audience with a ruler,but it is from the Lord that one gets justic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detest the dishonest;the wicked detest the uprigh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thrive, the people rejoice;when the wicked rule, the people gro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ho loves wisdom brings joy to his father,but a companion of prostitutes squanders his weal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justice a king gives a country stability,but those who are greedy for bribes tear it dow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flatter their neighborsare spreading nets for their fee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doers are snared by their own sin,but the righteous shout for joy and are gl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are about justice for the poor,but the wicked have no such concer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ckers stir up a city,but the wise turn away ang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2026-06-07T03:39:16Z</dcterms:created>
  <dcterms:modified xsi:type="dcterms:W3CDTF">2026-06-07T03:39:16Z</dcterms:modified>
  <dc:title>Bible.com.au: Proverbs 29:1-27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