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presProps" Target="presProps.xml"/>
  <Relationship Id="rId34" Type="http://schemas.openxmlformats.org/officeDocument/2006/relationships/viewProps" Target="viewProps.xml"/>
  <Relationship Id="rId3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93527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overbs 28:1-2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icked flee though no one pursues,but the righteous are as bold as a lion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a country is rebellious, it has many rulers,but a ruler with discernment and knowledge maintains order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ruler who oppresses the pooris like a driving rain that leaves no crop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se who forsake instruction praise the wicked,but those who heed it resist them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ildoers do not understand what is right,but those who seek the Lord understand it fully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tter the poor whose walk is blamelessthan the rich whose ways are pervers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discerning son heeds instruction,but a companion of gluttons disgraces his father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ever increases wealth by taking interest or profit from the pooramasses it for another, who will be kind to the poor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anyone turns a deaf ear to my instruction,even their prayers are detestabl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ever leads the upright along an evil pathwill fall into their own trap,but the blameless will receive a good inheritanc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rich are wise in their own eyes;one who is poor and discerning sees how deluded they are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the righteous triumph, there is great elation;but when the wicked rise to power, people go into hiding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ever conceals their sins does not prosper,but the one who confesses and renounces them finds mercy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lessed is the one who always trembles before God,but whoever hardens their heart falls into trouble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ike a roaring lion or a charging bearis a wicked ruler over a helpless people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tyrannical ruler practices extortion,but one who hates ill-gotten gain will enjoy a long reign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yone tormented by the guilt of murderwill seek refuge in the grave;let no one hold them back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one whose walk is blameless is kept safe,but the one whose ways are perverse will fall into the pit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se who work their land will have abundant food,but those who chase fantasies will have their fill of poverty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faithful person will be richly blessed,but one eager to get rich will not go unpunished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show partiality is not good—yet a person will do wrong for a piece of bread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tingy are eager to get richand are unaware that poverty awaits them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ever rebukes a person will in the end gain favorrather than one who has a flattering tongue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ever robs their father or motherand says, “It’s not wrong,”is partner to one who destroys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greedy stir up conflict,but those who trust in the Lord will prosper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se who trust in themselves are fools,but those who walk in wisdom are kept safe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se who give to the poor will lack nothing,but those who close their eyes to them receive many curses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the wicked rise to power, people go into hiding;but when the wicked perish, the righteous thrive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7">
  <a:themeElements>
    <a:clrScheme name="Theme3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2026-10-02T05:30:06Z</dcterms:created>
  <dcterms:modified xsi:type="dcterms:W3CDTF">2026-10-02T05:30:06Z</dcterms:modified>
  <dc:title>Bible.com.au: Proverbs 28:1-28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