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11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28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nyone turns a deaf ear to my instruction,even their prayers are detestabl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leads the upright along an evil pathwill fall into their own trap,but the blameless will receive a good inheritanc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ch are wise in their own eyes;one who is poor and discerning sees how deluded they ar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righteous triumph, there is great elation;but when the wicked rise to power, people go into hiding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conceals their sins does not prosper,but the one who confesses and renounces them finds merc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the one who always trembles before God,but whoever hardens their heart falls into troubl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a roaring lion or a charging bearis a wicked ruler over a helpless peopl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tyrannical ruler practices extortion,but one who hates ill-gotten gain will enjoy a long reig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yone tormented by the guilt of murderwill seek refuge in the grave;let no one hold them back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ne whose walk is blameless is kept safe,but the one whose ways are perverse will fall into the pi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flee though no one pursues,but the righteous are as bold as a lion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work their land will have abundant food,but those who chase fantasies will have their fill of poverty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aithful person will be richly blessed,but one eager to get rich will not go unpunishe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show partiality is not good—yet a person will do wrong for a piece of brea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tingy are eager to get richand are unaware that poverty awaits them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rebukes a person will in the end gain favorrather than one who has a flattering tongu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robs their father or motherand says, “It’s not wrong,”is partner to one who destroy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reedy stir up conflict,but those who trust in the Lord will prosper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trust in themselves are fools,but those who walk in wisdom are kept saf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give to the poor will lack nothing,but those who close their eyes to them receive many curse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wicked rise to power, people go into hiding;but when the wicked perish, the righteous thriv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a country is rebellious, it has many rulers,but a ruler with discernment and knowledge maintains order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ruler who oppresses the pooris like a driving rain that leaves no crop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forsake instruction praise the wicked,but those who heed it resist the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ildoers do not understand what is right,but those who seek the Lord understand it full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the poor whose walk is blamelessthan the rich whose ways are pervers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discerning son heeds instruction,but a companion of gluttons disgraces his fathe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increases wealth by taking interest or profit from the pooramasses it for another, who will be kind to the poo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2026-08-01T09:00:33Z</dcterms:created>
  <dcterms:modified xsi:type="dcterms:W3CDTF">2026-08-01T09:00:33Z</dcterms:modified>
  <dc:title>Bible.com.au: Proverbs 28:1-28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