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turns a deaf ear to my instruction,even their prayers are detestab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eads the upright along an evil pathwill fall into their own trap,but the blameless will receive a good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re wise in their own eyes;one who is poor and discerning sees how deluded they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riumph, there is great elation;but when the wicked rise to power, people go into hi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their sins does not prosper,but the one who confesses and renounces them finds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who always trembles before God,but whoever hardens their heart falls into trou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roaring lion or a charging bearis a wicked ruler over a helples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yrannical ruler practices extortion,but one who hates ill-gotten gain will enjoy a long reig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ormented by the guilt of murderwill seek refuge in the grave;let no one hold them ba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se walk is blameless is kept safe,but the one whose ways are perverse will fall into the p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though no one pursues,but the righteous are as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their land will have abundant food,but those who chase fantasies will have their fill of pover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person will be richly blessed,but one eager to get rich will not go unpun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ow partiality is not good—yet a person will do wrong for a piece of brea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ingy are eager to get richand are unaware that poverty awaits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ebukes a person will in the end gain favorrather than one who has a flatter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obs their father or motherand says, “It’s not wrong,”is partner to one who destro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stir up conflict,but those who trust in the Lord will prosp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mselves are fools,but those who walk in wisdom are kept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ive to the poor will lack nothing,but those who close their eyes to them receive many curs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 to power, people go into hiding;but when the wicked perish, the righteous thri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country is rebellious, it has many rulers,but a ruler with discernment and knowledge maintains ord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oppresses the pooris like a driving rain that leaves no cro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forsake instruction praise the wicked,but those who heed it resis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do not understand what is right,but those who seek the Lord understand it 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poor whose walk is blamelessthan the rich whose ways are perve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son heeds instruction,but a companion of gluttons disgraces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ncreases wealth by taking interest or profit from the pooramasses it for another, who will be kind to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2026-06-01T22:32:53Z</dcterms:created>
  <dcterms:modified xsi:type="dcterms:W3CDTF">2026-06-01T22:32:53Z</dcterms:modified>
  <dc:title>Bible.com.au: Proverbs 28:1-28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