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fume and incense bring joy to the heart,and the pleasantness of a friendsprings from their heartfelt adv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forsake your friend or a friend of your family,and do not go to your relative’s house when disaster strikes you—better a neighbor nearby than a relative far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se, my son, and bring joy to my heart;then I can answer anyone who treats me with contemp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udent see danger and take refuge,but the simple keep going and pay the penal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 garment of one who puts up security for a stranger;hold it in pledge if it is done for an outsid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loudly blesses their neighbor early in the morning,it will be taken as a cur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quarrelsome wife is like the drippingof a leaky roof in a rainstorm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raining her is like restraining the windor grasping oil with the h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ron sharpens iron,so one person sharpens ano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guards a fig tree will eat its fruit,and whoever protects their master will be hono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oast about tomorrow,for you do not know what a day may bri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ater reflects the face,so one’s life reflects the hear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and Destruction are never satisfied,and neither are human ey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ucible for silver and the furnace for gold,but people are tested by their prai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grind a fool in a mortar,grinding them like grain with a pestle,you will not remove their folly from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ure you know the condition of your flocks,give careful attention to your herds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iches do not endure forever,and a crown is not secure for all generatio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hay is removed and new growth appearsand the grass from the hills is gathered in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mbs will provide you with clothing,and the goats with the price of a fiel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ave plenty of goats’ milk to feed your familyand to nourish your female servant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someone else praise you, and not your own mouth;an outsider, and not your own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ne is heavy and sand a burden,but a fool’s provocation is heavier than bo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er is cruel and fury overwhelming,but who can stand before jealousy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open rebukethan hidden lo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nds from a friend can be trusted,but an enemy multiplies kis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is full loathes honey from the comb,but to the hungry even what is bitter tastes swe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bird that flees its nestis anyone who flees from h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2026-08-01T09:01:17Z</dcterms:created>
  <dcterms:modified xsi:type="dcterms:W3CDTF">2026-08-01T09:01:17Z</dcterms:modified>
  <dc:title>Bible.com.au: Proverbs 27:1-27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