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124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7: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iron sharpens iron,so one person sharpens anothe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2026-10-11T05:23:28Z</dcterms:created>
  <dcterms:modified xsi:type="dcterms:W3CDTF">2026-10-11T05:23:28Z</dcterms:modified>
  <dc:title>Bible.com.au: Proverbs 27:17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