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805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27: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ron sharpens iron,so one person sharpens ano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2026-06-04T09:10:33Z</dcterms:created>
  <dcterms:modified xsi:type="dcterms:W3CDTF">2026-06-04T09:10:33Z</dcterms:modified>
  <dc:title>Bible.com.au: Prov. 27:17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