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now in summer or rain in harvest,honor is not fitting for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fluttering sparrow or a darting swallow,an undeserved curse does not come to r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 the horse, a bridle for the donkey,and a rod for the backs of fool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nswer a fool according to his folly,or you yourself will be just lik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 to his folly,or he will be wise in his own ey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ing a message by the hands of a foolis like cutting off one’s feet or drinking poi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useless legs of one who is lameis a proverb in the mouth of a foo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ying a stone in a slingis the giving of honor to a f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thornbush in a drunkard’s handis a proverb in the mouth of a foo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archer who wounds at randomis one who hires a fool or any passer-b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returns to its vomit,so fools repeat their fo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a person wise in their own eyes?There is more hope for a fool than for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 says, “There’s a lion in the road,a fierce lion roaming the streets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or turns on its hinges,so a sluggard turns on his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 buries his hand in the dish;he is too lazy to bring it back to his mo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 is wiser in his own eyesthan seven people who answer discree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one who grabs a stray dog by the earsis someone who rushes into a quarrel not their ow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maniac shootingflaming arrows of death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one who deceives their neighborand says, “I was only joking!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wood a fire goes out;without a gossip a quarrel dies d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harcoal to embers and as wood to fire,so is a quarrelsome person for kindling str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gossip are like choice morsels;they go down to the inmost par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oating of silver dross on earthenwareare fervent lips with an evil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disguise themselves with their lips,but in their hearts they harbor dece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ir speech is charming, do not believe them,for seven abominations fill their hear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alice may be concealed by deception,but their wickedness will be exposed in the assemb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gs a pit will fall into it;if someone rolls a stone, it will roll back on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s those it hurts,and a flattering mouth works 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2026-09-23T16:32:02Z</dcterms:created>
  <dcterms:modified xsi:type="dcterms:W3CDTF">2026-09-23T16:32:02Z</dcterms:modified>
  <dc:title>Bible.com.au: Proverbs 26:1-28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