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50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hornbush in a drunkard’s handis a proverb in the mouth of a foo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rcher who wounds at randomis one who hires a fool or any passer-b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s to its vomit,so fools repeat their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a person wise in their own eyes?There is more hope for a fool than for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says, “There’s a lion in the road,a fierce lion roaming the streets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or turns on its hinges,so a sluggard turns 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buries his hand in the dish;he is too lazy to bring it back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is wiser in his own eyesthan seven people who answer discre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grabs a stray dog by the earsis someone who rushes into a quarrel not their ow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aniac shootingflaming arrows of death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now in summer or rain in harvest,honor is not fitting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one who deceives their neighborand says, “I was only joking!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 a fire goes out;without a gossip a quarrel dies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harcoal to embers and as wood to fire,so is a quarrelsome person for kindling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oating of silver dross on earthenwareare fervent lips with an evil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disguise themselves with their lips,but in their hearts they harbor dece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ir speech is charming, do not believe them,for seven abominations fill their hear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alice may be concealed by deception,but their wickedness will be exposed in the assemb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gs a pit will fall into it;if someone rolls a stone, it will roll back on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s those it hurts,and a flattering mouth works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fluttering sparrow or a darting swallow,an undeserved curse does not come to r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donkey,and a rod for the backs of fool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nswer a fool according to his folly,or you yourself will be just like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or he will be wise in his own ey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a message by the hands of a foolis like cutting off one’s feet or drinking poi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seless legs of one who is lameis a proverb in the mouth of a foo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ying a stone in a slingis the giving of hono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2026-06-05T04:31:53Z</dcterms:created>
  <dcterms:modified xsi:type="dcterms:W3CDTF">2026-06-05T04:31:53Z</dcterms:modified>
  <dc:title>Bible.com.au: Proverbs 26:1-28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