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77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ring hastily to court,for what will you do in the endif your neighbor puts you to sham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take your neighbor to court,do not betray another’s confidenc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he one who hears it may shame youand the charge against you will st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pples of gold in settings of silveris a ruling rightly giv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n earring of gold or an ornament of fine goldis the rebuke of a wise judge to a listening ea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snow-cooled drink at harvest timeis a trustworthy messenger to the one who sends him;he refreshes the spirit of his mast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clouds and wind without rainis one who boasts of gifts never giv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patience a ruler can be persuaded,and a gentle tongue can break a bon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find honey, eat just enough—too much of it, and you will vom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ldom set foot in your neighbor’s house—too much of you, and they will hate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 Proverbs of Solom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club or a sword or a sharp arrowis one who gives false testimony against a neighbo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broken tooth or a lame footis reliance on the unfaithful in a time of troub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one who takes away a garment on a cold day,or like vinegar poured on a wound,is one who sings songs to a heavy hear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enemy is hungry, give him food to eat;if he is thirsty, give him water to drin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doing this, you will heap burning coals on his head,and the Lord will reward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north wind that brings unexpected rainis a sly tongue—which provokes a horrified look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live on a corner of the roofthan share a house with a quarrelsome wif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cold water to a weary soulis good news from a distant lan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muddied spring or a polluted wellare the righteous who give way to the wick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good to eat too much honey,nor is it honorable to search out matters that are too dee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more proverbs of Solomon, compiled by the men of Hezekiah king of Judah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city whose walls are broken throughis a person who lacks self-contro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he glory of God to conceal a matter;to search out a matter is the glory of ki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heavens are high and the earth is deep,so the hearts of kings are unsearchab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the dross from the silver,and a silversmith can produce a vessel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wicked officials from the king’s presence,and his throne will be established through righteous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exalt yourself in the king’s presence,and do not claim a place among his great men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for him to say to you, “Come up here,”than for him to humiliate you before his nobles.What you have seen with your eyes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2026-06-09T21:44:57Z</dcterms:created>
  <dcterms:modified xsi:type="dcterms:W3CDTF">2026-06-09T21:44:57Z</dcterms:modified>
  <dc:title>Bible.com.au: Proverbs 25:1-28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