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20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vomit up the little you have eatenand will have wasted your compliments.Saying 10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peak to fools,for they will scorn your prudent words.Saying 11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ove an ancient boundary stoneor encroach on the fields of the fatherles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Defender is strong;he will take up their case against you.Saying 12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ly your heart to instructionand your ears to words of knowledge.Saying 13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withhold discipline from a child;if you punish them with the rod, they will not di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them with the rodand save them from death.Saying 14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r heart is wise,then my heart will be glad indeed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inmost being will rejoicewhen your lips speak what is right.Saying 15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your heart envy sinners,but always be zealous for the fear of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 7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surely a future hope for you,and your hope will not be cut off.Saying 16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, and be wise,and set your heart on the right path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join those who drink too much wineor gorge themselves on meat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runkards and gluttons become poor,and drowsiness clothes them in rags.Saying 17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your father, who gave you life,and do not despise your mother when she is o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y the truth and do not sell it—wisdom, instruction and insight as we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 of a righteous child has great joy;a man who fathers a wise son rejoices in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father and mother rejoice;may she who gave you birth be joyful!Saying 18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ive me your heartand let your eyes delight in my ways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n adulterous woman is a deep pit,and a wayward wife is a narrow wel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it to dine with a ruler,note well what is before you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andit she lies in waitand multiplies the unfaithful among men.Saying 19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woe? Who has sorrow?Who has strife? Who has complaints?Who has needless bruises? Who has bloodshot eyes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inger over wine,who go to sample bowls of mixed win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aze at wine when it is red,when it sparkles in the cup,when it goes down smoothly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end it bites like a snakeand poisons like a vip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will see strange sights,and your mind will imagine confusing thing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like one sleeping on the high seas,lying on top of the rigging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hit me,” you will say, “but I’m not hurt!They beat me, but I don’t feel it!When will I wake upso I can find another drink?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a knife to your throatif you are given to glutton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rave his delicacies,for that food is deceptive.Saying 8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wear yourself out to get rich;do not trust your own clever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but a glance at riches, and they are gone,for they will surely sprout wingsand fly off to the sky like an eagle.Saying 9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at the food of a begrudging host,do not crave his delicaci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the kind of personwho is always thinking about the cost.“Eat and drink,” he says to you,but his heart is not with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2026-06-04T01:15:29Z</dcterms:created>
  <dcterms:modified xsi:type="dcterms:W3CDTF">2026-06-04T01:15:29Z</dcterms:modified>
  <dc:title>Bible.com.au: Proverbs 23:1-35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