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4312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1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Lord’s hand the king’s heart is a stream of waterthat he channels toward all who please hi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erson may think their own ways are right,but the Lord weighs the hear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do what is right and justis more acceptable to the Lord than sacrific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ughty eyes and a proud heart—the unplowed field of the wicked—produce si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lans of the diligent lead to profitas surely as haste leads to povert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rtune made by a lying tongueis a fleeting vapor and a deadly snar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iolence of the wicked will drag them away,for they refuse to do what is righ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y of the guilty is devious,but the conduct of the innocent is uprigh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to live on a corner of the roofthan share a house with a quarrelsome wif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crave evil;their neighbors get no mercy from the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 mocker is punished, the simple gain wisdom;by paying attention to the wise they get knowledg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One takes note of the house of the wickedand brings the wicked to rui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shuts their ears to the cry of the poorwill also cry out and not be answere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ift given in secret soothes anger,and a bribe concealed in the cloak pacifies great wra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justice is done, it brings joy to the righteousbut terror to evildoer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strays from the path of prudencecomes to rest in the company of the dea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loves pleasure will become poor;whoever loves wine and olive oil will never be ric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become a ransom for the righteous,and the unfaithful for the uprigh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to live in a desertthan with a quarrelsome and nagging wif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se store up choice food and olive oil,but fools gulp theirs dow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pursues righteousness and lovefinds life, prosperity and honor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who is wise can go up against the city of the mightyand pull down the stronghold in which they trus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guard their mouths and their tongueskeep themselves from calamit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oud and arrogant person—“Mocker” is his name—behaves with insolent fur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raving of a sluggard will be the death of him,because his hands refuse to work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day long he craves for more,but the righteous give without sparing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acrifice of the wicked is detestable—how much more so when brought with evil intent!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alse witness will perish,but a careful listener will testify successfully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put up a bold front,but the upright give thought to their way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wisdom, no insight, no planthat can succeed against the Lor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orse is made ready for the day of battle,but victory rests with the Lord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2026-10-07T23:17:02Z</dcterms:created>
  <dcterms:modified xsi:type="dcterms:W3CDTF">2026-10-07T23:17:02Z</dcterms:modified>
  <dc:title>Bible.com.au: Proverbs 21:1-31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