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0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guards the course of the justand protects the way of his faithful on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 what is right and justand fair—every good p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will enter your heart,and knowledge will be pleasant to your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retion will protect you,and understanding will guard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save you from the ways of wicked men,from men whose words are pervers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left the straight pathsto walk in dark way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light in doing wrongand rejoice in the perverseness of evil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paths are crookedand who are devious in their wa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save you also from the adulterous woman,from the wayward woman with her seductive word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left the partner of her youthand ignored the covenant she made before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al Benefits of Wis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r house leads down to deathand her paths to the spirits of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who go to her returnor attain the paths of l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you will walk in the ways of the goodand keep to the paths of the righteo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pright will live in the land,and the blameless will remain in i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 be cut off from the land,and the unfaithful will be torn from 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 accept my wordsand store up my commands within yo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ing your ear to wisdomand applying your heart to understanding—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if you call out for insightand cry aloud for understand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look for it as for silverand search for it as for hidden treasur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 the fear of the Lordand find the knowledge of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ives wisdom;from his mouth come knowledge and 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lds success in store for the upright,he is a shield to those whose walk is blameles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2026-08-01T09:00:00Z</dcterms:created>
  <dcterms:modified xsi:type="dcterms:W3CDTF">2026-08-01T09:00:00Z</dcterms:modified>
  <dc:title>Bible.com.au: Proverbs 2:1-22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