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29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will not go unpunished,and whoever pours out lies will peris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fitting for a fool to live in luxury—how much worse for a slave to rule over princes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’s wisdom yields patience;it is to one’s glory to overlook an offen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’s rage is like the roar of a lion,but his favor is like dew on the gra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ish child is a father’s ruin,and a quarrelsome wife is likethe constant dripping of a leaky roo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uses and wealth are inherited from parents,but a prudent wife is from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ziness brings on deep sleep,and the shiftless go hungr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keeps commandments keeps their life,but whoever shows contempt for their ways will di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is kind to the poor lends to the Lord,and he will reward them for what they have don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cipline your children, for in that there is hope;do not be a willing party to their dea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he poor whose walk is blamelessthan a fool whose lips are pervers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ot-tempered person must pay the penalty;rescue them, and you will have to do it aga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advice and accept discipline,and at the end you will be counted among the wis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re the plans in a person’s heart,but it is the Lord’s purpose that prevail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 person desires is unfailing love;better to be poor than a lia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leads to life;then one rests content, untouched by troub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luggard buries his hand in the dish;he will not even bring it back to his mouth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og a mocker, and the simple will learn prudence;rebuke the discerning, and they will gain knowledg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robs their father and drives out their motheris a child who brings shame and disgrac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op listening to instruction, my son,and you will stray from the words of knowledg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orrupt witness mocks at justice,and the mouth of the wicked gulps down evi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ire without knowledge is not good—how much more will hasty feet miss the way!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nalties are prepared for mockers,and beatings for the backs of fool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’s own folly leads to their ruin,yet their heart rages against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lth attracts many friends,but even the closest friend of the poor person deserts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will not go unpunished,and whoever pours out lies will not go fr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curry favor with a ruler,and everyone is the friend of one who gives gif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are shunned by all their relatives—how much more do their friends avoid them!Though the poor pursue them with pleading,they are nowhere to be fou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gets wisdom loves life;the one who cherishes understanding will soon prosp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2026-08-06T22:50:38Z</dcterms:created>
  <dcterms:modified xsi:type="dcterms:W3CDTF">2026-08-06T22:50:38Z</dcterms:modified>
  <dc:title>Bible.com.au: Proverbs 19:1-29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