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108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8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unfriendly person pursues selfish endsand against all sound judgment starts quarrel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ls find no pleasure in understandingbut delight in airing their own opinio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wickedness comes, so does contempt,and with shame comes reproac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the mouth are deep waters,but the fountain of wisdom is a rushing strea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not good to be partial to the wickedand so deprive the innocent of justic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ps of fools bring them strife,and their mouths invite a beat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ths of fools are their undoing,and their lips are a snare to their very liv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a gossip are like choice morsels;they go down to the inmost part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who is slack in his workis brother to one who destroy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me of the Lord is a fortified tower;the righteous run to it and are saf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ealth of the rich is their fortified city;they imagine it a wall too high to scal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a downfall the heart is haughty,but humility comes before hono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answer before listening—that is folly and sha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uman spirit can endure in sickness,but a crushed spirit who can bear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t of the discerning acquires knowledge,for the ears of the wise seek it ou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ift opens the wayand ushers the giver into the presence of the grea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 lawsuit the first to speak seems right,until someone comes forward and cross-examin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sting the lot settles disputesand keeps strong opponents apar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brother wronged is more unyielding than a fortified city;disputes are like the barred gates of a citade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fruit of their mouth a person’s stomach is filled;with the harvest of their lips they are satisfi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ongue has the power of life and death,and those who love it will eat its frui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ho finds a wife finds what is goodand receives favor from the Lor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or plead for mercy,but the rich answer harshl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who has unreliable friends soon comes to ruin,but there is a friend who sticks closer than a broth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2026-09-19T05:08:48Z</dcterms:created>
  <dcterms:modified xsi:type="dcterms:W3CDTF">2026-09-19T05:08:48Z</dcterms:modified>
  <dc:title>Bible.com.au: Proverbs 18:1-24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