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presProps" Target="presProps.xml"/>
  <Relationship Id="rId30" Type="http://schemas.openxmlformats.org/officeDocument/2006/relationships/viewProps" Target="viewProps.xml"/>
  <Relationship Id="rId3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51879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18:1-2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e who is slack in his workis brother to one who destroy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name of the Lord is a fortified tower;the righteous run to it and are saf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ealth of the rich is their fortified city;they imagine it a wall too high to scal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fore a downfall the heart is haughty,but humility comes before honor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answer before listening—that is folly and sham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uman spirit can endure in sickness,but a crushed spirit who can bear?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eart of the discerning acquires knowledge,for the ears of the wise seek it out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gift opens the wayand ushers the giver into the presence of the great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a lawsuit the first to speak seems right,until someone comes forward and cross-examines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sting the lot settles disputesand keeps strong opponents apart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 unfriendly person pursues selfish endsand against all sound judgment starts quarrels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brother wronged is more unyielding than a fortified city;disputes are like the barred gates of a citadel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om the fruit of their mouth a person’s stomach is filled;with the harvest of their lips they are satisfied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tongue has the power of life and death,and those who love it will eat its fruit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ho finds a wife finds what is goodand receives favor from the Lord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oor plead for mercy,but the rich answer harshly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e who has unreliable friends soon comes to ruin,but there is a friend who sticks closer than a brother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ols find no pleasure in understandingbut delight in airing their own opinion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wickedness comes, so does contempt,and with shame comes reproach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ords of the mouth are deep waters,but the fountain of wisdom is a rushing stream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not good to be partial to the wickedand so deprive the innocent of justic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ips of fools bring them strife,and their mouths invite a beating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mouths of fools are their undoing,and their lips are a snare to their very live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ords of a gossip are like choice morsels;they go down to the inmost part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4">
  <a:themeElements>
    <a:clrScheme name="Theme2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2026-05-23T02:15:22Z</dcterms:created>
  <dcterms:modified xsi:type="dcterms:W3CDTF">2026-05-23T02:15:22Z</dcterms:modified>
  <dc:title>Bible.com.au: Proverbs 18:1-24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