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163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. 18: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nswer before listening—that is folly and sha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2026-07-22T06:01:23Z</dcterms:created>
  <dcterms:modified xsi:type="dcterms:W3CDTF">2026-07-22T06:01:23Z</dcterms:modified>
  <dc:title>Bible.com.au: Prov. 18:13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