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498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18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swer before listening—that is folly and sha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2026-09-12T17:19:58Z</dcterms:created>
  <dcterms:modified xsi:type="dcterms:W3CDTF">2026-09-12T17:19:58Z</dcterms:modified>
  <dc:title>Bible.com.au: Prov. 18:13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