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0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18: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swer before listening—that is folly and sha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2026-06-04T07:22:26Z</dcterms:created>
  <dcterms:modified xsi:type="dcterms:W3CDTF">2026-06-04T07:22:26Z</dcterms:modified>
  <dc:title>Bible.com.au: Prov. 18:13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