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694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7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would foster love covers over an offense,but whoever repeats the matter separates close friend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rebuke impresses a discerning personmore than a hundred lashes a fool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doers foster rebellion against God;the messenger of death will be sent against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to meet a bear robbed of her cubsthan a fool bent on foll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il will never leave the houseof one who pays back evil for go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arting a quarrel is like breaching a dam;so drop the matter before a dispute breaks ou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quitting the guilty and condemning the innocent—the Lord detests them both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fools have money in hand to buy wisdom,when they are not able to understand it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iend loves at all times,and a brother is born for a time of adversi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 has no sense shakes hands in pledgeand puts up security for a neighbor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a dry crust with peace and quietthan a house full of feasting, with strif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loves a quarrel loves sin;whoever builds a high gate invites destruction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whose heart is corrupt does not prosper;one whose tongue is perverse falls into troub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ave a fool for a child brings grief;there is no joy for the parent of a godless foo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cheerful heart is good medicine,but a crushed spirit dries up the bone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ccept bribes in secretto pervert the course of justic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scerning person keeps wisdom in view,but a fool’s eyes wander to the ends of the earth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oolish son brings grief to his fatherand bitterness to the mother who bore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mposing a fine on the innocent is not good,surely to flog honest officials is not r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has knowledge uses words with restraint,and whoever has understanding is even-tempere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fools are thought wise if they keep silent,and discerning if they hold their tongu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udent servant will rule over a disgraceful sonand will share the inheritance as one of the fami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rucible for silver and the furnace for gold,but the Lord tests the hear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listens to deceitful lips;a liar pays attention to a destructive tongu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mocks the poor shows contempt for their Maker;whoever gloats over disaster will not go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hildren’s children are a crown to the aged,and parents are the pride of their childr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loquent lips are unsuited to a godless fool—how much worse lying lips to a ruler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bribe is seen as a charm by the one who gives it;they think success will come at every tur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2026-06-01T22:32:55Z</dcterms:created>
  <dcterms:modified xsi:type="dcterms:W3CDTF">2026-06-01T22:32:55Z</dcterms:modified>
  <dc:title>Bible.com.au: Proverbs 17:1-28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