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ould foster love covers over an offense,but whoever repeats the matter separates close frie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buke impresses a discerning personmore than a hundred lashes a 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foster rebellion against God;the messenger of death will be sent against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meet a bear robbed of her cubsthan a fool bent on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will never leave the houseof one who pays back evil for g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ing a quarrel is like breaching a dam;so drop the matter before a dispute breaks ou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itting the guilty and condemning the innocent—the Lord detests them bo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fools have money in hand to buy wisdom,when they are not able to understand 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loves at all times,and a brother is born for a time of advers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has no sense shakes hands in pledgeand puts up security for a neighb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dry crust with peace and quietthan a house full of feasting, with stri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loves a quarrel loves sin;whoever builds a high gate invites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se heart is corrupt does not prosper;one whose tongue is perverse falls into trou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ave a fool for a child brings grief;there is no joy for the parent of a godless foo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heerful heart is good medicine,but a crushed spirit dries up the bon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ccept bribes in secretto pervert the course of justi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cerning person keeps wisdom in view,but a fool’s eyes wander to the ends of the ea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brings grief to his fatherand bitterness to the mother who bore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mposing a fine on the innocent is not good,surely to flog honest officials is not righ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knowledge uses words with restraint,and whoever has understanding is even-temper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fools are thought wise if they keep silent,and discerning if they hold their tongu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servant will rule over a disgraceful sonand will share the inheritance as one of the fami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ucible for silver and the furnace for gold,but the Lord tests the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listens to deceitful lips;a liar pays attention to a destructive ton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mocks the poor shows contempt for their Maker;whoever gloats over disaster will not go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’s children are a crown to the aged,and parents are the pride of their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oquent lips are unsuited to a godless fool—how much worse lying lips to a ruler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ibe is seen as a charm by the one who gives it;they think success will come at every tu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2026-08-01T09:00:35Z</dcterms:created>
  <dcterms:modified xsi:type="dcterms:W3CDTF">2026-08-01T09:00:35Z</dcterms:modified>
  <dc:title>Bible.com.au: Proverbs 17:1-28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