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hearts humans plan their course,but the Lord establishes their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a king speak as an oracle,and his mouth does not betray just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scales and balances belong to the Lord;all the weights in the bag are of his mak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detest wrongdoing,for a throne is established through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take pleasure in honest lips;they value the one who speaks what is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wrath is a messenger of death,but the wise will appease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’s face brightens, it means life;his favor is like a rain cloud in sp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to get wisdom than gold,to get insight rather than silver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avoids evil;those who guard their ways preserve their li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s before destruction,a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umans belong the plans of the heart,but from the Lord comes the proper answer of the tong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lowly in spirit along with the oppressedthan to share plunder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gives heed to instruction prospers,and blessed is the one who trust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are called discerning,and gracious words promote instru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udence is a fountain of life to the prudent,but folly brings punishment to foo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s of the wise make their mouths prudent,and their lips promote instruc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words are a honeycomb,sweet to the soul and healing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appears to be right,but in the end it leads to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tite of laborers works for them;their hunger drives them 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undrel plots evil,and on their lips it is like a scorch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verse person stirs up conflict,and a gossip separates close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 person’s ways seem pure to them,but motives are weighed by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person entices their neighborand leads them down a path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inks with their eye is plotting perversity;whoever purses their lips is bent on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y hair is a crown of splendor;it is attaine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patient person than a warrior,one with self-control than one who takes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,but its every decision is from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o the Lord whatever you do,and he will establish your pl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out everything to its proper end—even the wicked for a day of disas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all the proud of heart.Be sure of this: They will not go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love and faithfulness sin is atoned for;through the fear of the Lord evil is avoi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akes pleasure in anyone’s way,he causes their enemies to make peace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righteousnessthan much gain with in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2026-06-01T22:32:58Z</dcterms:created>
  <dcterms:modified xsi:type="dcterms:W3CDTF">2026-06-01T22:32:58Z</dcterms:modified>
  <dc:title>Bible.com.au: Proverbs 16:1-33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