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hearts humans plan their course,but the Lord establishes their step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a king speak as an oracle,and his mouth does not betray just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 scales and balances belong to the Lord;all the weights in the bag are of his mak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detest wrongdoing,for a throne is established through righteous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take pleasure in honest lips;they value the one who speaks what is 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wrath is a messenger of death,but the wise will appease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king’s face brightens, it means life;his favor is like a rain cloud in sp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better to get wisdom than gold,to get insight rather than silver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 of the upright avoids evil;those who guard their ways preserve their liv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goes before destruction,a haughty spirit before a 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umans belong the plans of the heart,but from the Lord comes the proper answer of the tongu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be lowly in spirit along with the oppressedthan to share plunder with the prou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gives heed to instruction prospers,and blessed is the one who trusts in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are called discerning,and gracious words promote instru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udence is a fountain of life to the prudent,but folly brings punishment to foo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s of the wise make their mouths prudent,and their lips promote instruc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ious words are a honeycomb,sweet to the soul and healing to the bon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that appears to be right,but in the end it leads to de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ppetite of laborers works for them;their hunger drives them 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undrel plots evil,and on their lips it is like a scorching fi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verse person stirs up conflict,and a gossip separates close frie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 person’s ways seem pure to them,but motives are weighed by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olent person entices their neighborand leads them down a path that is not go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winks with their eye is plotting perversity;whoever purses their lips is bent on evi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y hair is a crown of splendor;it is attained in the way of righteous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patient person than a warrior,one with self-control than one who takes a cit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is cast into the lap,but its every decision is from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o the Lord whatever you do,and he will establish your pla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orks out everything to its proper end—even the wicked for a day of disas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all the proud of heart.Be sure of this: They will not go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love and faithfulness sin is atoned for;through the fear of the Lord evil is avoi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takes pleasure in anyone’s way,he causes their enemies to make peace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little with righteousnessthan much gain with in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2026-08-01T09:01:19Z</dcterms:created>
  <dcterms:modified xsi:type="dcterms:W3CDTF">2026-08-01T09:01:19Z</dcterms:modified>
  <dc:title>Bible.com.au: Proverbs 16:1-33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