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773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6: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acious words are a honeycomb,sweet to the soul and healing to the bone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2026-10-24T16:57:24Z</dcterms:created>
  <dcterms:modified xsi:type="dcterms:W3CDTF">2026-10-24T16:57:24Z</dcterms:modified>
  <dc:title>Bible.com.au: Proverbs 16:24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