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92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. 16: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ious words are a honeycomb,sweet to the soul and healing to the bon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2026-06-04T06:03:23Z</dcterms:created>
  <dcterms:modified xsi:type="dcterms:W3CDTF">2026-06-04T06:03:23Z</dcterms:modified>
  <dc:title>Bible.com.au: Prov. 16:24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