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285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the way of the wicked,but he loves those who pursue righteous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ern discipline awaits anyone who leaves the path;the one who hates correction will d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and Destruction lie open before the Lord—how much more do human hearts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ckers resent correction,so they avoid the wi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appy heart makes the face cheerful,but heartache crushes the spir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cerning heart seeks knowledge,but the mouth of a fool feeds on fol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days of the oppressed are wretched,but the cheerful heart has a continual fea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little with the fear of the Lordthan great wealth with turmo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small serving of vegetables with lovethan a fattened calf with hatr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ot-tempered person stirs up conflict,but the one who is patient calms a quarre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entle answer turns away wrath,but a harsh word stirs up ang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sluggard is blocked with thorns,but the path of the upright is a highw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son brings joy to his father,but a foolish man despises his moth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y brings joy to one who has no sense,but whoever has understanding keeps a straight cour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ns fail for lack of counsel,but with many advisers they succe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finds joy in giving an apt reply—and how good is a timely word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th of life leads upward for the prudentto keep them from going down to the realm of the dea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ears down the house of the proud,but he sets the widow’s boundary stones in pla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the thoughts of the wicked,but gracious words are pure in his sigh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eedy bring ruin to their households,but the one who hates bribes will liv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righteous weighs its answers,but the mouth of the wicked gushes evi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 the wise adorns knowledge,but the mouth of the fool gushes foll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far from the wicked,but he hears the prayer of the righteo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 in a messenger’s eyes brings joy to the heart,and good news gives health to the bon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heeds life-giving correctionwill be at home among the wis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disregard discipline despise themselves,but the one who heeds correction gains understand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’s instruction is to fear the Lord,and humility comes before hono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are everywhere,keeping watch on the wicked and the g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othing tongue is a tree of life,but a perverse tongue crushes the spir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spurns a parent’s discipline,but whoever heeds correction shows pruden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use of the righteous contains great treasure,but the income of the wicked brings ru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e wise spread knowledge,but the hearts of fools are not upr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the sacrifice of the wicked,but the prayer of the upright pleases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2026-07-22T09:23:52Z</dcterms:created>
  <dcterms:modified xsi:type="dcterms:W3CDTF">2026-07-22T09:23:52Z</dcterms:modified>
  <dc:title>Bible.com.au: Proverbs 15:1-33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