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way of the wicked,but he loves those who pursue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ern discipline awaits anyone who leaves the path;the one who hates correction wi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 lie open before the Lord—how much more do human hearts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s resent correction,so they avoid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ppy heart makes the face cheerful,but heartache crushes th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erning heart seeks knowledge,but the mouth of a fool feeds on fol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oppressed are wretched,but the cheerful heart has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 the fear of the Lordthan great wealth with turm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small serving of vegetables with lovethan a fattened calf with hat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t-tempered person stirs up conflict,but the one who is patient calms a quarr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tle answer turns away wrath,but a harsh word stirs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uggard is blocked with thorns,but the path of the upright is a high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brings joy to his father,but a foolish man despises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brings joy to one who has no sense,but whoever has understanding keeps a straight cour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s fail for lack of counsel,but with many advisers they succe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finds joy in giving an apt reply—and how good is a timely w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life leads upward for the prudentto keep them from going down to the realm of the d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ears down the house of the proud,but he sets the widow’s boundary stones in pl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thoughts of the wicked,but gracious words are pure in his s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edy bring ruin to their households,but the one who hates bribes wi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weighs its answers,but the mouth of the wicked gushes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adorns knowledge,but the mouth of the fool gushes fol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,but he hears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in a messenger’s eyes brings joy to the heart,and good news gives health to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eds life-giving correctionwill be at home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isregard discipline despise themselves,but the one who heeds correction gains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’s instruction is to fear the Lord,and humility comes before hono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everywhere,keeping watch on the wicked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othing tongue is a tree of life,but a perverse tongue crushes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spurns a parent’s discipline,but whoever heeds correction shows prude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righteous contains great treasure,but the income of the wicked brings ru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spread knowledge,but the hearts of fools are not up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sacrifice of the wicked,but the prayer of the upright pleases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2026-05-23T02:17:19Z</dcterms:created>
  <dcterms:modified xsi:type="dcterms:W3CDTF">2026-05-23T02:17:19Z</dcterms:modified>
  <dc:title>Bible.com.au: Proverbs 15:1-33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