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mock at making amends for sin,but goodwill is found among the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heart knows its own bitterness,and no one else can share its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wicked will be destroyed,but the tent of the upright will flour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appears to be right,but in the end it leads to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the heart may ache,and rejoicing may end in grie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less will be fully repaid for their ways,and the good rewarded for thei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believe anything,but the prudent give thought to their step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fear the Lord and shun evil,but a fool is hotheaded and yet feels secu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ick-tempered person does foolish things,and the one who devises evil schemes is h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inherit folly,but the prudent are crown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woman builds her house,but with her own hands the foolish one tears hers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will bow down in the presence of the good,and the wicked at the gates of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shunned even by their neighbors,but the rich have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in to despise one’s neighbor,but blessed is the one who is kind to the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ose who plot evil go astray?But those who plan what is good find love and faithful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rd work brings a profit,but mere talk leads only to pover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wise is their crown,but the folly of fools yields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thful witness saves lives,but a false witness is deceitf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fears the Lord has a secure fortress,and for their children it will be a refug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 fountain of life,turning a person from the snare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rge population is a king’s glory,but without subjects a prince is ruin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fears the Lord walks uprightly,but those who despise him are devious in their way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patient has great understanding,but one who is quick-tempered displays fo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at peace gives life to the body,but envy rots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ppresses the poor shows contempt for their Maker,but whoever is kind to the needy honors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lamity comes, the wicked are brought down,but even in death the righteous seek refuge in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poses in the heart of the discerningand even among fools she lets herself be kn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s a nation,but sin condemns any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delights in a wise servant,but a shameful servant arouses his fur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lashes out with pride,but the lips of the wise protect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are no oxen, the manger is empty,but from the strength of an ox come abundant harve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 does not deceive,but a false witness pours out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cker seeks wisdom and finds none,but knowledge comes easily to the disce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a fool,for you will not find knowledge on their li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prudent is to give thought to their ways,but the folly of fools is dece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2026-06-01T22:33:12Z</dcterms:created>
  <dcterms:modified xsi:type="dcterms:W3CDTF">2026-06-01T22:33:12Z</dcterms:modified>
  <dc:title>Bible.com.au: Proverbs 14:1-35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