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3511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. 14: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ever oppresses the poor shows contempt for their Maker,but whoever is kind to the needy honors Go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2026-09-02T07:40:36Z</dcterms:created>
  <dcterms:modified xsi:type="dcterms:W3CDTF">2026-09-02T07:40:36Z</dcterms:modified>
  <dc:title>Bible.com.au: Prov. 14:31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