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4: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ppresses the poor shows contempt for their Maker,but whoever is kind to the needy honors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2026-06-24T14:37:59Z</dcterms:created>
  <dcterms:modified xsi:type="dcterms:W3CDTF">2026-06-24T14:37:59Z</dcterms:modified>
  <dc:title>Bible.com.au: Prov. 14:31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